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60" r:id="rId2"/>
    <p:sldId id="270" r:id="rId3"/>
    <p:sldId id="271" r:id="rId4"/>
    <p:sldId id="272" r:id="rId5"/>
    <p:sldId id="273" r:id="rId6"/>
    <p:sldId id="274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9966FF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63" d="100"/>
          <a:sy n="163" d="100"/>
        </p:scale>
        <p:origin x="966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8B3B67-5862-4441-A596-B433D9E5030D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769403-A08B-46D4-8286-4B0718244C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3397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E2821-D7E7-4ADD-AFCC-EA2018603A20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9F4B-7745-43BE-B2A7-34E9EA81DD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7055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E2821-D7E7-4ADD-AFCC-EA2018603A20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9F4B-7745-43BE-B2A7-34E9EA81DD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462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E2821-D7E7-4ADD-AFCC-EA2018603A20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9F4B-7745-43BE-B2A7-34E9EA81DD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0272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E2821-D7E7-4ADD-AFCC-EA2018603A20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9F4B-7745-43BE-B2A7-34E9EA81DD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9400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E2821-D7E7-4ADD-AFCC-EA2018603A20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9F4B-7745-43BE-B2A7-34E9EA81DD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5723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E2821-D7E7-4ADD-AFCC-EA2018603A20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9F4B-7745-43BE-B2A7-34E9EA81DD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6476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E2821-D7E7-4ADD-AFCC-EA2018603A20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9F4B-7745-43BE-B2A7-34E9EA81DD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8853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E2821-D7E7-4ADD-AFCC-EA2018603A20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9F4B-7745-43BE-B2A7-34E9EA81DD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7434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E2821-D7E7-4ADD-AFCC-EA2018603A20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9F4B-7745-43BE-B2A7-34E9EA81DD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5344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E2821-D7E7-4ADD-AFCC-EA2018603A20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9F4B-7745-43BE-B2A7-34E9EA81DD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683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E2821-D7E7-4ADD-AFCC-EA2018603A20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F9F4B-7745-43BE-B2A7-34E9EA81DD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7613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E2821-D7E7-4ADD-AFCC-EA2018603A20}" type="datetimeFigureOut">
              <a:rPr lang="nl-NL" smtClean="0"/>
              <a:t>17-3-2025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F9F4B-7745-43BE-B2A7-34E9EA81DD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8167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Schermopna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66" y="1259981"/>
            <a:ext cx="8670146" cy="4113235"/>
          </a:xfrm>
          <a:prstGeom prst="rect">
            <a:avLst/>
          </a:prstGeom>
        </p:spPr>
      </p:pic>
      <p:sp>
        <p:nvSpPr>
          <p:cNvPr id="2" name="Rechthoek 1"/>
          <p:cNvSpPr/>
          <p:nvPr/>
        </p:nvSpPr>
        <p:spPr>
          <a:xfrm>
            <a:off x="467544" y="260648"/>
            <a:ext cx="4608512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dirty="0" smtClean="0"/>
              <a:t>PO-inlog – handleiding oudercode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08850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Schermopna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92" y="1484785"/>
            <a:ext cx="8875987" cy="3600400"/>
          </a:xfrm>
          <a:prstGeom prst="rect">
            <a:avLst/>
          </a:prstGeom>
        </p:spPr>
      </p:pic>
      <p:sp>
        <p:nvSpPr>
          <p:cNvPr id="3" name="Rechthoek 2"/>
          <p:cNvSpPr/>
          <p:nvPr/>
        </p:nvSpPr>
        <p:spPr>
          <a:xfrm>
            <a:off x="467544" y="260648"/>
            <a:ext cx="1368152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PO-inlog</a:t>
            </a:r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6588224" y="5157192"/>
            <a:ext cx="2160240" cy="9361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dirty="0" smtClean="0"/>
              <a:t>Klik op hier om het menu te openen</a:t>
            </a:r>
            <a:endParaRPr lang="nl-NL" dirty="0"/>
          </a:p>
        </p:txBody>
      </p:sp>
      <p:cxnSp>
        <p:nvCxnSpPr>
          <p:cNvPr id="6" name="Rechte verbindingslijn met pijl 5"/>
          <p:cNvCxnSpPr/>
          <p:nvPr/>
        </p:nvCxnSpPr>
        <p:spPr>
          <a:xfrm flipV="1">
            <a:off x="7740352" y="4797152"/>
            <a:ext cx="864096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500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Schermopna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23" y="1988840"/>
            <a:ext cx="7985831" cy="3024336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467544" y="260648"/>
            <a:ext cx="1368152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PO-inlog</a:t>
            </a:r>
            <a:endParaRPr lang="nl-NL" dirty="0"/>
          </a:p>
        </p:txBody>
      </p:sp>
      <p:cxnSp>
        <p:nvCxnSpPr>
          <p:cNvPr id="5" name="Rechte verbindingslijn met pijl 4"/>
          <p:cNvCxnSpPr/>
          <p:nvPr/>
        </p:nvCxnSpPr>
        <p:spPr>
          <a:xfrm>
            <a:off x="3923928" y="4077072"/>
            <a:ext cx="172819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058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Schermopna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38" y="1087621"/>
            <a:ext cx="7946633" cy="4069571"/>
          </a:xfrm>
          <a:prstGeom prst="rect">
            <a:avLst/>
          </a:prstGeom>
        </p:spPr>
      </p:pic>
      <p:sp>
        <p:nvSpPr>
          <p:cNvPr id="3" name="Rechthoek 2"/>
          <p:cNvSpPr/>
          <p:nvPr/>
        </p:nvSpPr>
        <p:spPr>
          <a:xfrm>
            <a:off x="467544" y="260648"/>
            <a:ext cx="1368152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PO-inlog</a:t>
            </a:r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3779912" y="2204864"/>
            <a:ext cx="4536504" cy="38884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dirty="0" smtClean="0"/>
              <a:t>Opm.: Het systeem plaatst hier het emailadres dat bij ouder1 is ingevuld in het OKR. Controleer dit emailadres goed.</a:t>
            </a:r>
          </a:p>
          <a:p>
            <a:r>
              <a:rPr lang="nl-NL" dirty="0" smtClean="0"/>
              <a:t>Indien het emailadres hier wordt aangepast, dan wordt dit ook in het OKR bij ouder1 aangepast.</a:t>
            </a:r>
          </a:p>
          <a:p>
            <a:r>
              <a:rPr lang="nl-NL" dirty="0" smtClean="0"/>
              <a:t>Klik op: </a:t>
            </a:r>
            <a:r>
              <a:rPr lang="nl-NL" dirty="0" smtClean="0">
                <a:solidFill>
                  <a:srgbClr val="00B0F0"/>
                </a:solidFill>
              </a:rPr>
              <a:t>Oudercode versturen</a:t>
            </a:r>
          </a:p>
          <a:p>
            <a:r>
              <a:rPr lang="nl-NL" dirty="0"/>
              <a:t>Het </a:t>
            </a:r>
            <a:r>
              <a:rPr lang="nl-NL" dirty="0" smtClean="0"/>
              <a:t>systeem verstuurt vervolgens een </a:t>
            </a:r>
            <a:r>
              <a:rPr lang="nl-NL" dirty="0" smtClean="0"/>
              <a:t>e-mail </a:t>
            </a:r>
            <a:r>
              <a:rPr lang="nl-NL" dirty="0" smtClean="0"/>
              <a:t>naar ouder1 met instructie om in te kunnen loggen in het ouderportaal.</a:t>
            </a:r>
          </a:p>
          <a:p>
            <a:r>
              <a:rPr lang="nl-NL" dirty="0" smtClean="0">
                <a:solidFill>
                  <a:schemeClr val="tx1"/>
                </a:solidFill>
              </a:rPr>
              <a:t>Let op: Het kan voorkomen dat de mail in de </a:t>
            </a:r>
            <a:r>
              <a:rPr lang="nl-NL" dirty="0" err="1" smtClean="0">
                <a:solidFill>
                  <a:schemeClr val="tx1"/>
                </a:solidFill>
              </a:rPr>
              <a:t>spambox</a:t>
            </a:r>
            <a:r>
              <a:rPr lang="nl-NL" dirty="0" smtClean="0">
                <a:solidFill>
                  <a:schemeClr val="tx1"/>
                </a:solidFill>
              </a:rPr>
              <a:t> van de ouder terecht komt. Dit is vanuit de applicatie niet te voorkomen.</a:t>
            </a:r>
            <a:endParaRPr lang="nl-NL" dirty="0">
              <a:solidFill>
                <a:schemeClr val="tx1"/>
              </a:solidFill>
            </a:endParaRPr>
          </a:p>
        </p:txBody>
      </p:sp>
      <p:cxnSp>
        <p:nvCxnSpPr>
          <p:cNvPr id="5" name="Rechte verbindingslijn met pijl 4"/>
          <p:cNvCxnSpPr/>
          <p:nvPr/>
        </p:nvCxnSpPr>
        <p:spPr>
          <a:xfrm flipH="1" flipV="1">
            <a:off x="3635896" y="1844824"/>
            <a:ext cx="1080120" cy="1440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95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Schermopna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48" y="1167957"/>
            <a:ext cx="8212139" cy="4061243"/>
          </a:xfrm>
          <a:prstGeom prst="rect">
            <a:avLst/>
          </a:prstGeom>
        </p:spPr>
      </p:pic>
      <p:sp>
        <p:nvSpPr>
          <p:cNvPr id="3" name="Rechthoek 2"/>
          <p:cNvSpPr/>
          <p:nvPr/>
        </p:nvSpPr>
        <p:spPr>
          <a:xfrm>
            <a:off x="467544" y="260648"/>
            <a:ext cx="1368152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PO-inlog</a:t>
            </a:r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4211960" y="4149080"/>
            <a:ext cx="3384376" cy="1440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dirty="0" smtClean="0"/>
              <a:t>Opm.: Het systeem geeft een melding zodra de gegevens zijn verwerkt en de mail is verstuurd.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1686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Schermopna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18" y="2536705"/>
            <a:ext cx="7892635" cy="1540367"/>
          </a:xfrm>
          <a:prstGeom prst="rect">
            <a:avLst/>
          </a:prstGeom>
        </p:spPr>
      </p:pic>
      <p:cxnSp>
        <p:nvCxnSpPr>
          <p:cNvPr id="10" name="Rechte verbindingslijn met pijl 9"/>
          <p:cNvCxnSpPr/>
          <p:nvPr/>
        </p:nvCxnSpPr>
        <p:spPr>
          <a:xfrm flipV="1">
            <a:off x="2627784" y="4077072"/>
            <a:ext cx="5472608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" name="Rechthoek 10"/>
          <p:cNvSpPr/>
          <p:nvPr/>
        </p:nvSpPr>
        <p:spPr>
          <a:xfrm>
            <a:off x="5292080" y="4869160"/>
            <a:ext cx="3384376" cy="18072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sz="1400" dirty="0" smtClean="0"/>
              <a:t>Advies: Stuur de mail tijdig, zodat je kunt bewaken dat ouders de weg naar het ouderportaal hebben gevonden. </a:t>
            </a:r>
            <a:endParaRPr lang="nl-NL" sz="1400" dirty="0"/>
          </a:p>
          <a:p>
            <a:r>
              <a:rPr lang="nl-NL" sz="1400" dirty="0" smtClean="0"/>
              <a:t>Ouders hebben in het ouderportaal inzake in het OKR mits status Volledig/Definitief.</a:t>
            </a:r>
          </a:p>
          <a:p>
            <a:r>
              <a:rPr lang="nl-NL" sz="1400" dirty="0" smtClean="0"/>
              <a:t>In de week van </a:t>
            </a:r>
            <a:r>
              <a:rPr lang="nl-NL" sz="1400" b="1" dirty="0" smtClean="0"/>
              <a:t>25 t/m 31 </a:t>
            </a:r>
            <a:r>
              <a:rPr lang="nl-NL" sz="1400" b="1" dirty="0" smtClean="0"/>
              <a:t>maart </a:t>
            </a:r>
            <a:r>
              <a:rPr lang="nl-NL" sz="1400" dirty="0" smtClean="0"/>
              <a:t>kunnen ouders </a:t>
            </a:r>
            <a:r>
              <a:rPr lang="nl-NL" sz="1400" dirty="0" smtClean="0"/>
              <a:t>hun voorkeurslijst </a:t>
            </a:r>
            <a:r>
              <a:rPr lang="nl-NL" sz="1400" dirty="0" smtClean="0"/>
              <a:t>invullen voor aanmelding VO.</a:t>
            </a:r>
            <a:endParaRPr lang="nl-NL" sz="1400" dirty="0"/>
          </a:p>
        </p:txBody>
      </p:sp>
      <p:sp>
        <p:nvSpPr>
          <p:cNvPr id="14" name="Rechthoek 13"/>
          <p:cNvSpPr/>
          <p:nvPr/>
        </p:nvSpPr>
        <p:spPr>
          <a:xfrm>
            <a:off x="494262" y="5236259"/>
            <a:ext cx="3384376" cy="1440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dirty="0" smtClean="0"/>
              <a:t>Uitleg: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15" name="Stroomdiagram: Verbindingslijn 14"/>
          <p:cNvSpPr/>
          <p:nvPr/>
        </p:nvSpPr>
        <p:spPr>
          <a:xfrm>
            <a:off x="711112" y="5671679"/>
            <a:ext cx="253198" cy="21602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Stroomdiagram: Verbindingslijn 15"/>
          <p:cNvSpPr/>
          <p:nvPr/>
        </p:nvSpPr>
        <p:spPr>
          <a:xfrm>
            <a:off x="735819" y="6023599"/>
            <a:ext cx="253198" cy="21602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Stroomdiagram: Verbindingslijn 17"/>
          <p:cNvSpPr/>
          <p:nvPr/>
        </p:nvSpPr>
        <p:spPr>
          <a:xfrm>
            <a:off x="711112" y="6397793"/>
            <a:ext cx="253198" cy="228264"/>
          </a:xfrm>
          <a:prstGeom prst="flowChartConnector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/>
          <p:cNvSpPr/>
          <p:nvPr/>
        </p:nvSpPr>
        <p:spPr>
          <a:xfrm>
            <a:off x="1115616" y="5587007"/>
            <a:ext cx="2386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dirty="0"/>
              <a:t>= mail is </a:t>
            </a:r>
            <a:r>
              <a:rPr lang="nl-NL" dirty="0" smtClean="0"/>
              <a:t>NIET verstuurd</a:t>
            </a:r>
            <a:endParaRPr lang="nl-NL" dirty="0"/>
          </a:p>
        </p:txBody>
      </p:sp>
      <p:sp>
        <p:nvSpPr>
          <p:cNvPr id="20" name="Rechthoek 19"/>
          <p:cNvSpPr/>
          <p:nvPr/>
        </p:nvSpPr>
        <p:spPr>
          <a:xfrm>
            <a:off x="1115616" y="5925007"/>
            <a:ext cx="1902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dirty="0"/>
              <a:t>= mail is verstuurd</a:t>
            </a:r>
          </a:p>
        </p:txBody>
      </p:sp>
      <p:sp>
        <p:nvSpPr>
          <p:cNvPr id="21" name="Rechthoek 20"/>
          <p:cNvSpPr/>
          <p:nvPr/>
        </p:nvSpPr>
        <p:spPr>
          <a:xfrm>
            <a:off x="1115616" y="6296117"/>
            <a:ext cx="2624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dirty="0"/>
              <a:t>= </a:t>
            </a:r>
            <a:r>
              <a:rPr lang="nl-NL" dirty="0" smtClean="0"/>
              <a:t>ouders hebben ingelogd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637293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1168</TotalTime>
  <Words>191</Words>
  <Application>Microsoft Office PowerPoint</Application>
  <PresentationFormat>Diavoorstelling (4:3)</PresentationFormat>
  <Paragraphs>20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Calibri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Wendy Kuijper</dc:creator>
  <cp:lastModifiedBy>Helen Verhoeven | RSV PVO</cp:lastModifiedBy>
  <cp:revision>55</cp:revision>
  <dcterms:created xsi:type="dcterms:W3CDTF">2014-10-13T13:31:44Z</dcterms:created>
  <dcterms:modified xsi:type="dcterms:W3CDTF">2025-03-17T12:29:51Z</dcterms:modified>
</cp:coreProperties>
</file>