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38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67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52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37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461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08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012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401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88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39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600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842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0AFD-8D1D-4146-9430-EA7D59E0CBE4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7ABA9-40A5-4E13-89F8-9711A0AB43E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752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dos.nl/testdesign" TargetMode="External"/><Relationship Id="rId2" Type="http://schemas.openxmlformats.org/officeDocument/2006/relationships/hyperlink" Target="https://www.ldos.nl/testdesign/VzWachtwoordInvoeren.aspx?guid=CmKHNzUjw7AR51GV6Fonz+MBz9B7qwnsI0VacciejueC7evu3pZBgQ==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Buitenleerling aanmelden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17 maart 2025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6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87"/>
            <a:ext cx="11974694" cy="6442906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6334299" y="1188720"/>
            <a:ext cx="2335876" cy="67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Selecteer de optie Leerling aanmelden</a:t>
            </a:r>
            <a:endParaRPr lang="nl-NL" dirty="0"/>
          </a:p>
        </p:txBody>
      </p:sp>
      <p:cxnSp>
        <p:nvCxnSpPr>
          <p:cNvPr id="5" name="Rechte verbindingslijn met pijl 4"/>
          <p:cNvCxnSpPr/>
          <p:nvPr/>
        </p:nvCxnSpPr>
        <p:spPr>
          <a:xfrm flipH="1" flipV="1">
            <a:off x="6276109" y="922713"/>
            <a:ext cx="1055717" cy="207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hthoek 7"/>
          <p:cNvSpPr/>
          <p:nvPr/>
        </p:nvSpPr>
        <p:spPr>
          <a:xfrm>
            <a:off x="6827521" y="3673954"/>
            <a:ext cx="4818610" cy="11224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Het systeem controleert of het BSN al bestaat. In dat geval heeft de basisschool de leerling al ingevoerd. De ouder dient dan met een oudercode de voorkeurslijst in te vullen.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8952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768" y="0"/>
            <a:ext cx="8185942" cy="64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862" y="319548"/>
            <a:ext cx="8437273" cy="5906092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6024155" y="4300971"/>
            <a:ext cx="4818610" cy="11224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Nadat de gegevens zijn opgeslagen, stuurt LDOS een mail naar de ouder met instructie voor het aanmaken van een inlog. Zie volgende pagina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5582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611560" y="260648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Beste ouder/verzorger,</a:t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b="1" dirty="0">
                <a:latin typeface="Times New Roman" panose="02020603050405020304" pitchFamily="18" charset="0"/>
                <a:ea typeface="Calibri" panose="020F0502020204030204" pitchFamily="34" charset="0"/>
              </a:rPr>
              <a:t>Allereerst: BEWAAR DEZE MAIL GOED.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U kunt een account aanmaken voor het ouderportaal van LDOS om Wilbert aan te melden voor een middelbare school. Stel een wachtwoord in via de volgende link: </a:t>
            </a:r>
            <a:r>
              <a:rPr lang="nl-NL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https://www.ldos.nl/testdesign/VzWachtwoordInvoeren.aspx?guid=CmKHNzUjw7AR51GV6Fonz+MBz9B7qwnsI0VacciejueC7evu3pZBgQ==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b="1" dirty="0">
                <a:latin typeface="Times New Roman" panose="02020603050405020304" pitchFamily="18" charset="0"/>
                <a:ea typeface="Calibri" panose="020F0502020204030204" pitchFamily="34" charset="0"/>
              </a:rPr>
              <a:t>De gebruikersnaam is het LDOS nummer van uw kind: 275793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In het vervolg logt u in op </a:t>
            </a:r>
            <a:r>
              <a:rPr lang="nl-NL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https://www.ldos.nl/testdesign</a:t>
            </a: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 met de gebruikersnaam (het LDOS nummer van uw kind) en het door u ingestelde wachtwoord.</a:t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Na het inloggen vult u het aanmeldingsformulier in en meldt u Wilbert aan.</a:t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Met vriendelijke groet,</a:t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LDOS</a:t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nl-NL" dirty="0">
                <a:latin typeface="Times New Roman" panose="02020603050405020304" pitchFamily="18" charset="0"/>
                <a:ea typeface="Calibri" panose="020F0502020204030204" pitchFamily="34" charset="0"/>
              </a:rPr>
              <a:t>Dit bericht wordt automatisch verstuurd, je kunt er niet op reageren. Berichten die naar dit emailadres worden gestuurd worden niet gelezen.</a:t>
            </a:r>
          </a:p>
        </p:txBody>
      </p:sp>
      <p:sp>
        <p:nvSpPr>
          <p:cNvPr id="4" name="Rechthoek 3"/>
          <p:cNvSpPr/>
          <p:nvPr/>
        </p:nvSpPr>
        <p:spPr>
          <a:xfrm>
            <a:off x="6910251" y="1430383"/>
            <a:ext cx="731520" cy="2155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6448697" y="4182292"/>
            <a:ext cx="703217" cy="200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6259287" y="146983"/>
            <a:ext cx="4818610" cy="11224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Nadat de ouder een account heeft aangemaakt, kan de ouder de voorkeurslijst inzien en eventueel wijzigen tot 1 april. Ook kan de ouder het resultaat van de </a:t>
            </a:r>
            <a:r>
              <a:rPr lang="nl-NL" smtClean="0"/>
              <a:t>toewijzing inzien.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16526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242</Words>
  <Application>Microsoft Office PowerPoint</Application>
  <PresentationFormat>Breedbeeld</PresentationFormat>
  <Paragraphs>7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Kantoorthema</vt:lpstr>
      <vt:lpstr>Buitenleerling aanmelden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Buitenleerling aanmelden</dc:title>
  <dc:creator>Wilma Wagemakers | RSV PVO</dc:creator>
  <cp:lastModifiedBy>Helen Verhoeven | RSV PVO</cp:lastModifiedBy>
  <cp:revision>7</cp:revision>
  <dcterms:created xsi:type="dcterms:W3CDTF">2024-01-29T14:07:20Z</dcterms:created>
  <dcterms:modified xsi:type="dcterms:W3CDTF">2025-03-17T12:27:41Z</dcterms:modified>
</cp:coreProperties>
</file>